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D0165-F5B9-4378-91C9-1C68DD0145A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4BA8B-CC3B-4941-BE34-7FE80F4E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3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26F0-93E9-9A7D-C498-76903FA9C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5A43D-100D-F70A-0934-0934C4B71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0490B-CD45-6DFB-BD68-D5B33B38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218C-684D-4597-B008-5832944C8007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25581-78A2-F46C-3A46-8D54EB0E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C24A4-B7A4-311E-3A13-691F1697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9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F9F0-7D9A-0547-67B9-478C163B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E67ED-1CAA-5CA3-F6D2-BCE8B08FD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BFD7-5F13-4051-82FB-0A30869A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2D13-3F82-4A89-B6E8-419066291D84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83114-08A2-F992-24D0-8083BB04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E1B1-DD69-262C-EEAB-FC1BB79D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D20703-957C-D34C-8C39-D394E4261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38EAF-28E5-F81E-D233-3EE394DAF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A23C-906A-D793-5087-E9F3791E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1DD-D6E9-472D-A91D-C2C629B6ABCD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C6B3A-1EE9-BA32-C0D5-3502A30C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55649-566F-620B-3997-054C1FFF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6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65AE-25E3-B015-D9ED-C2E8F384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2B9C4-CBA3-271F-953D-FC3A2BAF9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A346E-FEE6-B099-AB5A-39FC772C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7B9A-5A57-40D1-92EE-2A7BE5F50A09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E97B-DAE0-F876-5B35-81C4B54B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3A563-C496-03CD-6158-CFEC03AD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8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6DD4-A15D-F97B-7550-080DBCA6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2B154-7C57-C352-FE5D-D47D9E59B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7B3F2-A2AC-B22B-E345-A9270973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8D5BB-83BF-402D-8DBC-E40D3E2B83C6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27582-1F47-8B9F-8BB8-9896AAE2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11C0-E91A-43BE-075D-AB8A035D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90F7-8F6A-512C-7632-363B3E6F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57A29-087D-28CE-2FA7-175525A2C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7A2F4-96D1-2DDA-3618-7CA463B33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FCF88-95D0-2200-3A82-CEAC92B7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F4DA-C382-4B7F-A006-3EDCF7994790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15856-15A3-6FDA-7C34-B1967C1D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F5ED-20C7-1156-E0F0-FCAB3A23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5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B230-E926-C115-49BA-F6C6E5D6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B0C4C-C156-B26D-CD36-8A338C41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9A57C-1F0E-24EA-D739-EDA02B35E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4AE9B-A067-1771-6C8C-886056873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F44CF-1423-AB87-A237-578962863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2611BB-3CDB-3594-D07D-0A942DE3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BA11-6DC3-41E3-8671-459606367F7C}" type="datetime1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BB2B6-7CB2-5C32-8967-221E1103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34CD3-1F01-C99D-123C-F2A3B6EF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5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D9B8-79F7-FDB4-33AE-89207266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B1447C-0676-C4C3-38E7-4B48F0E1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1491-FDF3-4083-8559-2885C10B074A}" type="datetime1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F5A3D-4703-E50C-2758-BB5AD8A9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29A65-746E-C86D-823C-3C814F8D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4D1D7-74CD-BBCD-5C6B-1D3F26B1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F788-939A-4C8E-95A4-E1EDA46E4CB2}" type="datetime1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D3945-FEBB-72D3-5D8C-07DC7FCA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BE44F-AED0-13A2-64B9-5320316B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5D2D-9A5C-2872-3A90-71F63D0E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716CB-D06E-8D8F-4D9E-BB8B869A3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79C11-4FC9-F118-3AF0-0FAB2083A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B08A8-297F-CB6C-8F32-C3E1CDD7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83A3-8F85-489B-A29B-342C38396956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601C3-1532-E696-289E-8249A267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33C4C-ECFF-E5FA-4650-0D71EDBC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6643-1572-078C-F78A-2F02202B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CC0D12-4A06-B8E3-88B4-B210BCF80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E2163-63DB-1FBD-CEC7-E95584A82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CC602-4380-7262-2EAA-46569876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019A-BE08-4F73-9A19-E6F7E99A59D6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785C5-DF20-EC49-2C5A-E2810610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E25CA-98B3-E335-8808-7FD20E7F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1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3D6A5-6D44-4463-F202-9B025412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F6684-8FA2-3310-FF0A-3ECABD930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140DE-CEE1-491E-83F2-253BF1E9F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1790C9-B1DA-40F9-B2AB-DF2C50830FB5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F343A-A3B5-4338-DEF9-7BB71841A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155AD-DA84-DF1E-21D4-049DBD311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5AC111-631F-4C4F-A8ED-AE425C0F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0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8E34B-972B-F572-9121-C51C1473E944}"/>
              </a:ext>
            </a:extLst>
          </p:cNvPr>
          <p:cNvSpPr txBox="1"/>
          <p:nvPr/>
        </p:nvSpPr>
        <p:spPr>
          <a:xfrm>
            <a:off x="5565058" y="1661652"/>
            <a:ext cx="62828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E7578-15B7-B658-9357-3DF00CA1663A}"/>
              </a:ext>
            </a:extLst>
          </p:cNvPr>
          <p:cNvSpPr txBox="1"/>
          <p:nvPr/>
        </p:nvSpPr>
        <p:spPr>
          <a:xfrm>
            <a:off x="5761704" y="5196348"/>
            <a:ext cx="5122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PRESENTED BY:</a:t>
            </a:r>
          </a:p>
          <a:p>
            <a:r>
              <a:rPr lang="en-US" sz="1400" b="1" dirty="0"/>
              <a:t>EMAIL ID:</a:t>
            </a:r>
          </a:p>
          <a:p>
            <a:r>
              <a:rPr lang="en-US" sz="1400" b="1" dirty="0"/>
              <a:t>University/College Name: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D5DA8E-F0C7-6E61-4BB2-05F81A01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C48960-E883-6B01-5302-6DA661DD9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635D1-CD62-E115-6AC0-D8C24FDEE417}"/>
              </a:ext>
            </a:extLst>
          </p:cNvPr>
          <p:cNvSpPr txBox="1"/>
          <p:nvPr/>
        </p:nvSpPr>
        <p:spPr>
          <a:xfrm>
            <a:off x="4449097" y="688256"/>
            <a:ext cx="329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CC853-82D5-F598-14F4-5A9AABF3EFBC}"/>
              </a:ext>
            </a:extLst>
          </p:cNvPr>
          <p:cNvCxnSpPr>
            <a:cxnSpLocks/>
          </p:cNvCxnSpPr>
          <p:nvPr/>
        </p:nvCxnSpPr>
        <p:spPr>
          <a:xfrm>
            <a:off x="4837471" y="1282375"/>
            <a:ext cx="26792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1E2DA65-6BFE-B024-214A-21A8C557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2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76D06-3B9E-4149-0323-AF8A74E5E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973C1B-B791-B479-79A9-E45A20A10DA9}"/>
              </a:ext>
            </a:extLst>
          </p:cNvPr>
          <p:cNvSpPr txBox="1"/>
          <p:nvPr/>
        </p:nvSpPr>
        <p:spPr>
          <a:xfrm>
            <a:off x="4033684" y="727587"/>
            <a:ext cx="412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C91FE1-0277-A86E-66F6-0B0A75C06BF5}"/>
              </a:ext>
            </a:extLst>
          </p:cNvPr>
          <p:cNvCxnSpPr>
            <a:cxnSpLocks/>
          </p:cNvCxnSpPr>
          <p:nvPr/>
        </p:nvCxnSpPr>
        <p:spPr>
          <a:xfrm>
            <a:off x="4159045" y="1312362"/>
            <a:ext cx="376575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75BC2-FA97-9436-632D-F52EA93D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360D1-C771-2DD3-9623-F1021019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C631FD-5F87-B376-033B-34AF54681F6F}"/>
              </a:ext>
            </a:extLst>
          </p:cNvPr>
          <p:cNvSpPr txBox="1"/>
          <p:nvPr/>
        </p:nvSpPr>
        <p:spPr>
          <a:xfrm>
            <a:off x="2858729" y="899408"/>
            <a:ext cx="647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THE STUDY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F30775-514C-AD43-2A9C-DB067915525C}"/>
              </a:ext>
            </a:extLst>
          </p:cNvPr>
          <p:cNvCxnSpPr>
            <a:cxnSpLocks/>
          </p:cNvCxnSpPr>
          <p:nvPr/>
        </p:nvCxnSpPr>
        <p:spPr>
          <a:xfrm>
            <a:off x="2974258" y="1484182"/>
            <a:ext cx="63172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AF851-2090-5D15-3E42-813D5F66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163638-0817-3D5D-C462-38323861D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CB1A86-600F-74DD-8A0F-E3D345C11682}"/>
              </a:ext>
            </a:extLst>
          </p:cNvPr>
          <p:cNvSpPr txBox="1"/>
          <p:nvPr/>
        </p:nvSpPr>
        <p:spPr>
          <a:xfrm>
            <a:off x="2858729" y="899408"/>
            <a:ext cx="647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STUDY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485E85-3D75-27C2-D92D-9DD49D53A669}"/>
              </a:ext>
            </a:extLst>
          </p:cNvPr>
          <p:cNvCxnSpPr>
            <a:cxnSpLocks/>
          </p:cNvCxnSpPr>
          <p:nvPr/>
        </p:nvCxnSpPr>
        <p:spPr>
          <a:xfrm>
            <a:off x="2974258" y="1484182"/>
            <a:ext cx="63172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50491-0F5F-D35E-B879-420F3E9C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3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F29C-F956-FCEC-BCBB-3EE24184D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ACA670-4060-0FF6-0C57-3328B7F42C87}"/>
              </a:ext>
            </a:extLst>
          </p:cNvPr>
          <p:cNvSpPr txBox="1"/>
          <p:nvPr/>
        </p:nvSpPr>
        <p:spPr>
          <a:xfrm>
            <a:off x="2858729" y="899408"/>
            <a:ext cx="647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6BCC18-7BA2-50EF-7F2B-A7E72D1B7E27}"/>
              </a:ext>
            </a:extLst>
          </p:cNvPr>
          <p:cNvCxnSpPr>
            <a:cxnSpLocks/>
          </p:cNvCxnSpPr>
          <p:nvPr/>
        </p:nvCxnSpPr>
        <p:spPr>
          <a:xfrm>
            <a:off x="4053348" y="1484182"/>
            <a:ext cx="4085303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AC3C6-FDCF-23D9-CFD0-B05F5E3C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0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5FD77-88D8-66A2-0AA1-D939B6F32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A97DAA-43BE-86F4-8137-FF52BAA23872}"/>
              </a:ext>
            </a:extLst>
          </p:cNvPr>
          <p:cNvSpPr txBox="1"/>
          <p:nvPr/>
        </p:nvSpPr>
        <p:spPr>
          <a:xfrm>
            <a:off x="2858729" y="899408"/>
            <a:ext cx="647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C72ED1-67CE-5F25-1759-0FA66F91D266}"/>
              </a:ext>
            </a:extLst>
          </p:cNvPr>
          <p:cNvCxnSpPr>
            <a:cxnSpLocks/>
          </p:cNvCxnSpPr>
          <p:nvPr/>
        </p:nvCxnSpPr>
        <p:spPr>
          <a:xfrm>
            <a:off x="4053348" y="1484182"/>
            <a:ext cx="4085303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0526EC-79FC-7423-ADAA-E25EB008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3C76A-41E3-4B59-205F-47EC0BF84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C4C208-4578-6982-FB3B-5A31169BCF95}"/>
              </a:ext>
            </a:extLst>
          </p:cNvPr>
          <p:cNvSpPr txBox="1"/>
          <p:nvPr/>
        </p:nvSpPr>
        <p:spPr>
          <a:xfrm>
            <a:off x="6513871" y="2151727"/>
            <a:ext cx="4183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</a:p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E531F-9625-9A95-9487-63B9AEF3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111-631F-4C4F-A8ED-AE425C0F42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0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35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yadu.raise</dc:creator>
  <cp:lastModifiedBy>yadu.raise</cp:lastModifiedBy>
  <cp:revision>1</cp:revision>
  <dcterms:created xsi:type="dcterms:W3CDTF">2026-02-12T05:36:07Z</dcterms:created>
  <dcterms:modified xsi:type="dcterms:W3CDTF">2026-02-12T05:56:25Z</dcterms:modified>
</cp:coreProperties>
</file>